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C044-14AF-158B-1E73-302D8DB51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959B4-58D8-9E64-186D-22224AE61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C64A2-92AC-5EB7-02E7-EFA6D36D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B0B3-F596-5866-41D8-D86CF34B8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ED12F2-398A-F8FB-18A6-A912D137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2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033F4-4418-AF82-EEBB-F66F858A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BD617-F804-509C-8F90-C09542B08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E9369-7CF4-5704-DBEA-106E4E58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D1B72-CAB8-D6F2-2ECC-5F1CD90A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E7480-19A8-0B4B-941F-90296C353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72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031FCF-FB3A-1B36-FEE9-8F816F89F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A7A5F4-6D99-2588-0317-B3913A763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DF92E-B804-5E4D-97A9-147B0C82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BB039-80BF-DE17-ABCA-0C681564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423F-5C2D-DC47-47B5-BDFD3C26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6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6280-9BF7-64FA-DCC5-16283E3F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724A-1446-7016-1B6B-B2107559F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2A10F-3009-2756-FDD5-C00FC1D0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E3DC4-CA27-26CD-AE53-DABACD95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A377F-B80D-4F8E-6A49-1817BA5A7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73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6F89B-A06F-EC55-3CE7-308FE8F0C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04D90-079A-0D0F-FF39-DEECEC002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2D0D-02E6-8F79-322F-18DE9C19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8241B-0C92-17C8-57C6-E81763432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28C8E-5782-C387-EA3F-8015D0202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14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407F-8913-82C7-0A0D-6E7F23856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70F9-6D3E-487D-903B-E0951A014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D5C5B-10A9-3B2F-961F-7DD021DB1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8B6C7-A325-0E1E-D0E6-CD167248E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FF788-5BCD-F744-DA08-69390791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1C86B-EFBB-E39B-A66D-87F06306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C183-9868-EE8A-5D1D-CC6F4641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AD395-E8FF-22C5-76DC-9112E7DA7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49B69-4765-50F2-CA9B-0CB9580E3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86FC0E-8B17-CAF3-219E-8D4B891F3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87AFC-03C8-CCC8-2809-8B9EEE238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9B30E-BA4A-2D8F-5763-C31A3162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90B1D-51AB-526B-B04B-2452BC271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362853-8AAF-BDFC-6431-0350A15B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88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0C6A9-90A2-E7A9-F8CE-16983C05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707FCB-E9CE-D242-0653-41DDD9FF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1E6C5-AA09-E9F2-CA6C-536E36B2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21DD0-D34C-095B-7726-70934FB52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4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EA489D-B3AB-CCB3-72D3-1D14F140A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E51868-8407-910E-282C-D13FC98E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0BBE0-1940-A7B2-471C-1936B13F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12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7A1D-E560-A6CA-0E94-19353295F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99AAC-803E-132F-DB6F-55F431CE1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D089-33B6-5C0D-9A70-E0921B02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6FF4C-4C98-2B56-F484-469C6367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1415E-A063-7790-A087-F4F0CEB37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EFD00-B561-BD3F-65DF-6A936581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3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6FA3-5D8D-FFB5-85A5-0CB02F37F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D47BF-B444-19A2-3895-2D5C186EEF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6FCA0-1ACC-DCE1-2CAB-1379E33BA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2A4C7-3421-47A3-AB74-BAA02CF8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0CDEF-138B-61C5-68AC-D02EC223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B4871-9DF8-00D0-EBE2-B8E8C242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009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0EB4A0-B077-20CD-7B7A-31E333027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11949-3AED-1A30-3583-C5516E335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2C8E1-E4B2-D3D2-228F-1849374D7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27BA1-D5ED-4EFB-B12C-4A6CBB10E760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C3771-E806-5922-E0DD-688D21D69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6076-FA66-B947-6423-D1BBFCA046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044564-0A0A-418A-A1A3-D0FA031F9A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A04DB8D-732C-02D6-A402-0EAD9BE0B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1" y="0"/>
            <a:ext cx="11880937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0757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Radwa Osman</dc:creator>
  <cp:lastModifiedBy>Radwa Osman</cp:lastModifiedBy>
  <cp:revision>1</cp:revision>
  <dcterms:created xsi:type="dcterms:W3CDTF">2025-01-12T12:52:34Z</dcterms:created>
  <dcterms:modified xsi:type="dcterms:W3CDTF">2025-01-12T12:55:45Z</dcterms:modified>
</cp:coreProperties>
</file>